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Frações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denominador comum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frações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frações também exige deixar os denominadores iguais, como na soma?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frações é direto: numerador vezes numerador, denominador vezes denominador.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palavra "de" costuma indicar multiplicação entre frações.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2/3×3/5 = (2×3)/(3×5) = 6/15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"Metade de 2/3" é 1/2×2/3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contrário da soma, multiplicar frações NÃO exige denominador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Metade de 2/3 de uma pizza foi comida.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1/2 × 2/3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2/6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1/3 da pizza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Numerador × numerador, denominador × denominador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2/3×3/5.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iguale denominadores para multiplicar frações — isso só vale para soma e subtração.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(2×3)/(3×5)=6/15, simplificando (MDC=3): 2/5.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frações não depende de denominadores iguais.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direto e simplifique o resultado no final.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Divisão de frações.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