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440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Elipse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eixo maior segue o MAIOR denominador, não a ordem de escrita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Equação da elipse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/9+y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/25=1, o eixo maior está sob x ou sob y?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— o eixo maior está sob a variável com o MAIOR denominador.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maior dos dois denominadores é sempre a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Maior denominador → eixo maior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 = 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o eixo maior está sempre sob x, por ser escrito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/9+y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/25=1: qual o eixo maior?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25&gt;9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Eixo maior sob 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Maior denominador decide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equação de uma elipse centrada na origem.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decidir o eixo maior, compare os dois denominadores — o maior deles é sempre a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/a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y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/b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elipse dominada, a próxima aula introduz a hipérbole.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eixo maior está sob a variável com o maior denominador — não necessariamente a que aparece primeiro.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440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