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27 · MATEMÁTICA · AULA 441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Hipérbole: Definição e Elementos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 hipérbole, é c que é o maior — o oposto da elipse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Hipérbole: definição e elementos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relação entre a, b e c na hipérbole é a mesma da elipse?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441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Hipérbole: diferença das distâncias a dois focos é constante (2a). Relação: c</a:t>
            </a:r>
            <a:pPr indent="0" marL="0">
              <a:lnSpc>
                <a:spcPct val="115000"/>
              </a:lnSpc>
              <a:buNone/>
            </a:pPr>
            <a:r>
              <a:rPr lang="en-US" sz="1584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=a</a:t>
            </a:r>
            <a:pPr indent="0" marL="0">
              <a:lnSpc>
                <a:spcPct val="115000"/>
              </a:lnSpc>
              <a:buNone/>
            </a:pPr>
            <a:r>
              <a:rPr lang="en-US" sz="1584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+b</a:t>
            </a:r>
            <a:pPr indent="0" marL="0">
              <a:lnSpc>
                <a:spcPct val="115000"/>
              </a:lnSpc>
              <a:buNone/>
            </a:pPr>
            <a:r>
              <a:rPr lang="en-US" sz="1584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c é o maior.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52918" y="2368296"/>
            <a:ext cx="4283116" cy="389534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441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hipérbole vem de uma diferença de distâncias, não uma soma — por isso a relação se inverte.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|dist(P,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- dist(P,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)| = 2a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a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b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(c é o maior)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441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Aplicar por analogia a mesma relação a</a:t>
            </a:r>
            <a:pPr indent="0" marL="0">
              <a:lnSpc>
                <a:spcPct val="130000"/>
              </a:lnSpc>
              <a:buNone/>
            </a:pPr>
            <a:r>
              <a:rPr lang="en-US" sz="1728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=b</a:t>
            </a:r>
            <a:pPr indent="0" marL="0">
              <a:lnSpc>
                <a:spcPct val="130000"/>
              </a:lnSpc>
              <a:buNone/>
            </a:pPr>
            <a:r>
              <a:rPr lang="en-US" sz="1728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+c</a:t>
            </a:r>
            <a:pPr indent="0" marL="0">
              <a:lnSpc>
                <a:spcPct val="130000"/>
              </a:lnSpc>
              <a:buNone/>
            </a:pPr>
            <a:r>
              <a:rPr lang="en-US" sz="1728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da elipse à hipérbole.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441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a=3, b=4, calcule c.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=9+16=25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c=5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441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Relação invertida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441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se define uma hipérbole?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Elipse soma distâncias (a é o maior); hipérbole subtrai distâncias (c é o maior) — não troque as relações.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441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o lugar geométrico dos pontos cuja diferença (em módulo) das distâncias a dois focos fixos é constante (2a).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a hipérbole definida, a próxima aula escreve sua equação.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Na hipérbole, c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=a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+b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(c é o maior) — o oposto da relação da elipse (a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=b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+c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a é o maior).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441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2026-09-18T08:17:41Z</dcterms:created>
  <dcterms:modified xsi:type="dcterms:W3CDTF">2026-09-18T08:17:41Z</dcterms:modified>
</cp:coreProperties>
</file>