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Hipérbole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eixo real segue o sinal positivo, não o maior denominador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hipérbole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/9-y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/16=1, vale o mesmo critério da elipse (maior denominador) para achar o eixo real?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— o eixo real é definido pelo termo POSITIVO, não pelo maior denominador.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sinal, não o tamanho do número, decide qual eixo é o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Termo positivo → eixo real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Assíntotas: y=±(b/a)x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o critério da elipse (maior denominador) à hipérbole.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/9-y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/16=1: qual o eixo real?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é o termo positivo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Eixo real horizontal, mesmo com 9&lt;16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Sinal, não tamanho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de uma hipérbole com eixo real horizontal.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hipérbole, ignore quem é maior — olhe só o sinal para achar o eixo real.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hipérbole dominada, a próxima aula unifica as três cônicas pela excentricidade.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eixo real da hipérbole segue o termo POSITIVO, não o maior denominador (diferente da elipse).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