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27 · MATEMÁTICA · AULA 443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Excentricidade das Cônicas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Perto de 0 é redondo; perto de 1 é alongado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Excentricidade das cônicas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elipse com e=0,1 é mais redonda ou mais alongada que uma com e=0,9?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e=c/a — elipse: 0&lt;e&lt;1; parábola: e=1; hipérbole: e&gt;1.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5548" y="1984248"/>
            <a:ext cx="9377855" cy="39319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mede a razão entre a distância focal e o semi-eixo maior.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e→0: quase um círculo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e→1: bem alongada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ter intuição sobre a direção da escala: perto de 0 é redondo, perto de 1 é alongado.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Elipse com a=5, c=3: qual a excentricidade?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e=c/a=3/5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e=0,6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0=redondo, 1=alongado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fórmula da excentricidade.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e=c/a: focos quase no centro (c pequeno) dá elipse quase redonda; focos bem afastados dá elipse alongada.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c/a.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excentricidade dominada, a próxima aula desloca as cônicas para fora da origem.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Quanto mais perto de 0 a excentricidade, mais redonda a elipse; quanto mais perto de 1, mais alongada.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2026-09-18T08:17:41Z</dcterms:created>
  <dcterms:modified xsi:type="dcterms:W3CDTF">2026-09-18T08:17:41Z</dcterms:modified>
</cp:coreProperties>
</file>