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27 · MATEMÁTICA · AULA 444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Translação de Eixos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sinal na equação é sempre o oposto do centro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Translação de eixos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 (x-3)</a:t>
            </a:r>
            <a:pPr indent="0" marL="0">
              <a:lnSpc>
                <a:spcPct val="125000"/>
              </a:lnSpc>
              <a:buNone/>
            </a:pPr>
            <a:r>
              <a:rPr lang="en-US" sz="2016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/25+(y-2)</a:t>
            </a:r>
            <a:pPr indent="0" marL="0">
              <a:lnSpc>
                <a:spcPct val="125000"/>
              </a:lnSpc>
              <a:buNone/>
            </a:pPr>
            <a:r>
              <a:rPr lang="en-US" sz="2016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/9=1, o centro é (3,2) ou (-3,-2)?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444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(x-h)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/a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+(y-k)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/b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=1 — mesma lógica já vista na circunferência: sinal oposto ao centro.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444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translação subtrai as coordenadas do centro — por isso o sinal se inverte.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x'=x-h, y'=y-k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Sinal dentro dos parênteses é o OPOSTO do centro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444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Ler o número da equação como se já fosse o centro, sem trocar o sinal.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444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Centro de (x+1)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/25+(y-4)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/16=1?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x+1 = x-(-1)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Centro (-1,4)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444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Mesma lógica da circunferência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444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Escreva a equação de uma elipse com centro (h,k).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(x-h) sempre significa h positivo — o sinal na equação é o oposto do centro real.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444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(x-h)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/a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(y-k)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/b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1.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a translação dominada, a próxima aula identifica cônicas a partir da equação geral.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 sinal dentro dos parênteses é sempre o oposto do centro — mesma lógica já vista na circunferência.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444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2026-09-18T08:17:41Z</dcterms:created>
  <dcterms:modified xsi:type="dcterms:W3CDTF">2026-09-18T08:17:41Z</dcterms:modified>
</cp:coreProperties>
</file>