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445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Geral das Cônicas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de A e C já classifica a cônica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geral das cônicas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saber se Ax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+Cy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+Dx+Ey+F=0 é elipse ou hipérbole só olhando os sinais de A e C?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A=C: círculo; A,C mesmo sinal, diferentes: elipse; sinais opostos: hipérbole; um é zero: parábola.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relativo de A e C já revela o tipo, antes de qualquer conta.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Mesmo sinal → elipse (ou círculo)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Sinais opostos → hipérbole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só completando todos os quadrados dá pra saber o tipo de cônica.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4x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-9y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-16x-18y-29=0.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A=4, C=-9, sinais opostos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Hipérbole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Sinal decide o tipo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A=C na equação geral (sem termo xy), que cônica é essa?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completar qualquer quadrado, compare os sinais de A e C — isso já revela o tipo de cônica.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circunferência.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cônicas planas completas, o módulo passa para o espaço tridimensional.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sinal relativo de A e C já classifica o tipo de cônica, sem precisar completar quadrado nenhum.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