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Cartesiano Tridimensional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8 octantes, não 6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cartesiano tridimensional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quantas regiões os três planos coordenados dividem o espaço?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eixos perpendiculares, três planos coordenados, 8 octantes — cada plano dobra as divisões.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9306" y="2368296"/>
            <a:ext cx="375034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eixo adicional dobra o número de regiões (2×2×2=8).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 eixos perpendiculares (x,y,z)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 planos coordenados: xy, xz, yz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direto do 2D (4 quadrantes) para o 3D sem recontar.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octante está o ponto (2,3,4)?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Todas as coordenadas positivas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1º octante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plano dobra as regiões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eixos tem o sistema cartesiano tridimensional, e como eles se relacionam entre si?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semiespaços por plano, 3 planos: 2×2×2=8 octantes, não uma simples extensão dos 4 quadrantes.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eixos (x, y, z), mutuamente perpendiculares, com origem comum.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sistema 3D montado, a próxima aula localiza pontos usando suas coordenadas.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espaço 3D tem 8 octantes — cada plano coordenado adicional dobra o número de regiões, não soma.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