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Coordenadas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coordenadas nulas é eixo; uma só é plano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Coordenadas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(0,3,0) está sobre um eixo ou um plano coordenado?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coordenadas nulas → sobre um eixo. Uma coordenada nula → sobre um plano coordenado.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coordenada nula "trava" o ponto num plano; duas nulas o travam num eixo.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(0,3,0): duas nulas → eixo 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(0,3,4): uma nula → plano yz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ponto sobre um plano (uma coordenada nula) com ponto sobre um eixo (duas nulas).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(5,0,3) está sobre que plano coordenado?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y=0 (uma coordenada nula)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Plano xz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as coordenadas nulas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 ponto está sobre um eixo coordenado?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quantas coordenadas são zero: duas é eixo, uma é plano, nenhuma é ponto qualquer do espaço.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duas de suas três coordenadas são nulas.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pontos localizados, a próxima aula calcula a distância entre dois deles no espaço.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Duas coordenadas nulas colocam o ponto sobre um eixo; apenas uma o coloca sobre um plano coordenado.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