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entre Pontos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 termo em z, pontos diferentes pareceriam iguais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entre pontos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distância no espaço, basta usar a mesma fórmula do plano?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d=√((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Pitágoras aplicado duas vezes.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o termo z, pontos que só diferem em altura teriam distância zero — errado.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Extensão direta da fórmula 2D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 termo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termo em z, aplicando a fórmula do plano diretamente no espaço.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entre A=(1,2,3) e B=(4,6,15)?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d=√(9+16+144)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=√169=13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esqueça o z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distância entre dois pontos no espaço.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Vindo do plano pro espaço? Sempre acrescente o termo (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é o erro mais comum.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√((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distância calculável, a próxima aula acha o ponto médio no espaço.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o termo em z, a fórmula ignora a diferença de altura entre os pontos.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