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coordenada z também precisa da média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A=(0,0,0) e B=(6,8,10), o ponto médio é (3,4,5) ou (3,4,0)?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M=((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)/2, 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)/2, 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)/2) — média das três coordenadas.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ideia de média do plano, estendida à terceira coordenada.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 — não esquecer!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a média de x e y corretamente, mas esquecer a de z (hábito do plano 2D).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 de A=(1,2,3) e B=(5,8,11)?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M=((1+5)/2,(2+8)/2,(3+11)/2)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M=(3,5,7)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das três coordenadas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ponto médio no espaço.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Calculou x e y do ponto médio? Confira se também fez a média do z antes de finalizar.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((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)/2,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)/2,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ponto médio dominado, o módulo passa para a equação da reta no espaço.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do ponto médio no espaço precisa da média das três coordenadas, incluindo 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