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MATEMÁTICA · AULA 44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Dividir Frações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Multiplicar pelo inverso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Divisão de frações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Dividir frações segue a mesma regra de multiplicar frações?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Dividir por uma fração é multiplicar pelo seu inverso (numerador e denominador trocados).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inverso de uma fração troca numerador e denominador.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Inverso de 3/5 é 5/3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2/3÷1/4 = 2/3×4/1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2/3÷1/4 NÃO é multiplicar direto — é preciso inverter a segunda fração antes.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corda de 3/4 m é cortada em pedaços de 1/8 m.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3/4 ÷ 1/8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3/4 × 8/1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6 pedaços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Inverter e multiplicar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é o inverso de 3/5?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dividir frações, pergunte: já inverti a segunda fração?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5/3.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Dividir frações é uma regra própria: inverter a segunda e multiplicar.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Nunca divida frações direto — sempre inverta a segunda primeiro.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Expressões numéricas com frações.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2026-09-16T12:04:52Z</dcterms:created>
  <dcterms:modified xsi:type="dcterms:W3CDTF">2026-09-16T12:04:52Z</dcterms:modified>
</cp:coreProperties>
</file>