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Vetorial da Reta no Espaço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vetor diretor indica direção, não é um ponto da reta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vetorial da reta no espaço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(x,y,z)=(1,2,3)+t(2,1,-1), o ponto (2,1,-1) pertence à reta?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um ponto conhecido da reta; v=(a,b,c) é só a direção, não necessariamente um ponto.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6128" y="2368296"/>
            <a:ext cx="375669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 ponto de referência (t=0) é garantidamente um ponto da reta.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(x,y,z) =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t·v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ponto conhecido; v: só direção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vetor diretor com um ponto da reta.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(x,y,z)=(1,2,3)+t(2,1,-1), calcule o ponto em t=2.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(1+4, 2+2, 3-2)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(5,4,1)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Direção ≠ ponto da 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forma geral da equação vetorial de uma reta no espaço.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(com t=0) é sempre um ponto da reta; o vetor diretor sozinho, em geral, não é.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(x,y,z) =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+ t·(a,b,c), t real.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equação vetorial pronta, a próxima aula a decompõe em três equações paramétricas.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vetor diretor indica só a direção da reta — não é, em geral, um ponto sobre ela.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