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Paramétricas da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é um parâmetro auxiliar, não uma coordenada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paramétricas da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de t usado faz parte das coordenadas do ponto gerado?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+at, y=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+bt, z=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+ct — t gera as coordenadas, mas não é uma delas.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valor de t, substituído nas três equações, produz um ponto (x,y,z)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t: parâmetro auxiliar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x, y, z: coordenadas calculadas a partir de t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valor do parâmetro t com uma coordenada do ponto gerado.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x=1+2t, y=2+t, z=3-t, calcule o ponto em t=3.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(1+6, 2+3, 3-3)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(7,5,0)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não é coordenada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as três equações paramétricas de uma reta no espaço.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é só o "controle deslizante" que percorre a reta — o ponto final tem só x, y, 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+at, y=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+bt, z=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+ct.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paramétricas prontas, a próxima aula as converte na forma simétrica.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 é uma variável auxiliar que gera as coordenadas (x,y,z) — não é, ele mesmo, uma delas.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