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Simétrica da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 diretora zero quebra a cadeia de frações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simétrica da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reta no espaço pode ser escrita na forma simétrica?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)/a=(y-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)/b=(z-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)/c — exige a,b,c todos diferentes de zero.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componente é zero, aquela coordenada fica constante, fora da cadeia.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a,b,c ≠ 0: cadeia completa de frações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Alguma componente = 0: essa coordenada vira constante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dividir por zero quando uma componente do vetor diretor é nula.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=(1,2,3), v=(2,0,3) (b=0): como fica a equação?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y=2 (constante, fora da cadeia)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(x-1)/2 = (z-3)/3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quebra a fração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forma simétrica de uma reta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v=(a,b,c), todos não nulos.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Viu uma componente zero no vetor diretor? Essa coordenada vira uma equação constante à parte.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)/a = (y-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)/b = (z-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formas de reta prontas, a próxima aula classifica a posição entre duas retas no espaço.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Quando uma componente do vetor diretor é zero, essa coordenada fica constante, fora da cadeia simétrica.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