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Retas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Direções diferentes não garantem que as retas se cruzam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retas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vetores diretores de duas retas não são colineares, elas são sempre concorrentes?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Direções não colineares só excluem paralelismo — ainda pode faltar um ponto em comum (reversas).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preciso testar se existe um ponto comum resolvendo o sistema das duas equações.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Direções colineares → paralelas ou coincidentes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Direções não colineares → concorrentes ou reversas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vetores diretores diferentes garantem que as retas se cruzam.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r: (0,0,0)+t(1,0,0); s: (0,0,1)+u(0,1,0). Qual a posição?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Direções não colineares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sempre 0 em r, sempre 1 em s → reversas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testar o ponto comum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os quatro tipos de posição relativa entre duas retas no espaço?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Direções diferentes eliminam só o paralelismo — sempre teste a existência de um ponto comum depois.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Paralelas distintas, coincidentes, concorrentes e reversas.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retas classificadas, o módulo passa para a equação do plano.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Vetores diretores não colineares só excluem o paralelismo — ainda é preciso testar um ponto em comum.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