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 Plano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vetorial dá o vetor normal ao plano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do plano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três pontos não colineares, como achar um vetor perpendicular ao plano deles?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Formando u=B-A e v=C-A, o vetor normal é n=u×v.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699" y="1984248"/>
            <a:ext cx="3785554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vetorial de dois vetores do plano é perpendicular a ambos — logo, normal ao plano.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u=B-A, v=C-A (vetores no plano)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n=u×v (vetor normal)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perceber a ponte entre o produto vetorial (já estudado) e a equação do plano.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A=(0,0,0), B=(1,0,0), C=(0,1,0): qual o plano?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n=u×v=(0,0,1)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Plano z=0 (o plano xy)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vetorial = normal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obtêm dois vetores contidos no plano a partir de três pontos A, B, C?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pontos não colineares? Monte dois vetores e calcule o produto vetorial — pronto, é a normal do plano.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u=B-A e v=C-A.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plano definido, as próximas aulas tratam de suas posições relativas com retas e outros planos.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produto vetorial de dois vetores contidos no plano dá exatamente o vetor normal a ele.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