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27 · MATEMÁTICA · AULA 455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Posições Relativas entre Reta e Plano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v·n=0 não decide entre paralela e contida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Posições relativas entre reta e plano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v·n=0, a reta é sempre paralela ao plano, sem tocá-lo?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v·n=0 exclui a secância, mas não decide entre paralela distinta e contida no plano.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preciso testar se um ponto da reta satisfaz a equação do plano.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v·n≠0: reta secante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v·n=0: testar um ponto — contida ou paralela distinta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v·n=0 já garante que a reta é paralela e distinta do plano.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 (0,0,5)+t(1,1,0), plano z=0: qual a posição?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v·n=0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Ponto (0,0,5) não satisfaz z=0 → paralela distinta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Falta testar um ponto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uma reta é secante a um plano?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v·n=0 é só o primeiro passo — sempre teste um ponto da reta na equação do plano depois.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v·n≠0 (vetor diretor e vetor normal não são perpendiculares).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reta e plano resolvidos, a próxima aula trata da posição entre dois planos.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v·n=0 só exclui a secância — ainda é preciso testar um ponto da reta na equação do plano.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455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2026-09-18T08:17:41Z</dcterms:created>
  <dcterms:modified xsi:type="dcterms:W3CDTF">2026-09-18T08:17:41Z</dcterms:modified>
</cp:coreProperties>
</file>