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456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Dois Planos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Normais colineares garantem só paralelismo, não coincidência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dois planos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os vetores normais de dois planos são colineares, os planos são sempre coincidentes?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Normais colineares → paralelos. Coincidência exige também o termo independente na mesma proporção.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se TODOS os coeficientes, incluindo o termo independente, seguem a mesma razão.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Normais colineares: paralelos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 termo independente proporcional: coincidentes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normais colineares já garantem planos coincidentes.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2x+2y+2z-6=0 e x+y+z-10=0: coincidentes?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Normais colineares (2,2,2)=2(1,1,1)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-6≠2×(-10) → paralelos distintos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Confira também o termo independente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indica que dois planos são paralelos (não necessariamente coincidentes)?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Normais proporcionais só dizem "paralelos" — confira o termo independente antes de dizer "coincidentes".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Seus vetores normais serem colineares (um é múltiplo escalar do outro).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planos classificados, a próxima aula calcula a distância de um ponto a um plano.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Normais colineares garantem só paralelismo — coincidência exige também o termo independente proporcional.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