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457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de Ponto a Plano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lógica do ponto-reta, com um termo a mais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de ponto a plano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de distância ponto-plano é parecida com a de ponto-reta do Módulo 26?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d=|a·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+b·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+c·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+d|/√(a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mesma estrutura, com uma componente a mais.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numerador substitui as coordenadas na equação; o denominador normaliza pelo vetor normal.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Numerador: |equação do plano no ponto|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Denominador: √(a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estender a normalização para as três dimensões.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de (0,0,0) ao plano x+2y+2z-9=0?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d=|0+0+0-9|/√(1+4+4)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=9/3=3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estrutura, 3 componentes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da distância de um ponto a um plano.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esqueça o denominador √(a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ele normaliza o resultado, independente da escala da equação.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|a·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+b·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+c·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+d| / √(a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distância ponto-plano pronta, a última aula do módulo mede o ângulo entre reta e plano.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fórmula de distância ponto-plano tem a mesma estrutura da ponto-reta, só com uma componente a mais (z).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