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Retas e Planos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fórmula usa seno, não cosseno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entre retas e planos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ângulo entre reta e plano usa seno, se o ângulo entre vetores usa cosseno?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sen(θ)=|v·n|/(|v||n|) — θ é o ângulo entre a reta e sua projeção no plano, complementar ao ângulo com a normal.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474" y="2368296"/>
            <a:ext cx="374400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sen(θ)=cos(90°-θ) — por isso a fórmula muda naturalmente para seno.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reta-normal: usa cosseno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reta-plano: complementar, usa seno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troca de cosseno para seno é arbitrária ou um erro.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v=(1,0,1), n=(0,0,1): qual o ângulo reta-plano?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sen(θ)=1/√2=√2/2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θ=45°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complementar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ângulo entre uma reta e um plano.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paralelo a n significa reta perpendicular ao plano (θ=90°) — o caso mais fácil de conferir a fórmula.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sen(θ) = |v·n| / (|v|·|n|).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este fechamento, o módulo de Cônicas e Geometria Analítica Espacial está completo.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ângulo reta-plano é o complementar do ângulo reta-normal — por isso a fórmula usa seno, não cosseno.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