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28 · MATEMÁTICA · AULA 459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Intervalos e Desigualdades: Quadro de Sinais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produto ≥0 não é resolvido fator por fator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de intervalos e desigualdades reais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resolver (x-2)(x+3)≥0, basta resolver x-2≥0 e x+3≥0 separadamente?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459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Desigualdade de produto: resolvida por quadro de sinais, testando um ponto de cada intervalo.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6992" y="2368296"/>
            <a:ext cx="7854968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459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raízes dividem a reta em intervalos; o sinal do produto é testado em cada um.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Raízes -3 e 2 dividem a reta em 3 intervalos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Testar um ponto de cada intervalo define o sinal ali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459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(x-2)(x+3)≥0 como duas desigualdades independentes, em vez de estudar o sinal do produto.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459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(x-2)(x+3)≥0.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x=-4: produto positivo. x=0: negativo. x=3: positivo.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Solução: x≤-3 ou x≥2.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459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Quadro de sinais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459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(x-2)(x+3)≥0 e escreva a solução em notação de intervalo.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ver um produto ou quociente numa desigualdade, marque as raízes na reta e teste um ponto de cada intervalo — nunca resolva cada fator isoladamente.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459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(-∞,-3]∪[2,+∞).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quadro de sinais dominado, a próxima aula revisa domínio de funções algébricas.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Desigualdades de produto/quociente se resolvem por quadro de sinais, não fator por fator.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459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2026-09-18T08:31:36Z</dcterms:created>
  <dcterms:modified xsi:type="dcterms:W3CDTF">2026-09-18T08:31:36Z</dcterms:modified>
</cp:coreProperties>
</file>