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MATEMÁTICA · AULA 45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Expressões com Frações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ordem das operações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Expressões numéricas com frações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expressão com frações e várias operações, a ordem muda em relação aos naturais?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ordem das operações com frações é idêntica à dos números naturais.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Sinais de associação, depois multiplicação/divisão, depois adição/subtração.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1/2+1/3×2/5: multiplica primeiro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(1/2+1/4)×2/3: parênteses primeiro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Somar frações antes de multiplicar, só porque a soma aparece primeiro no texto, é um erro comum.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1/2+1/3×2/5.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1/3×2/5 = 2/15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1/2+2/15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19/30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45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hierarquia de sempre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Resolva: 1/2+1/3×2/5.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resolver uma expressão com frações, identifique qual operação vem primeiro na hierarquia.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Multiplicação primeiro: 1/3×2/5=2/15. Depois: 1/2+2/15, MMC(2,15)=30: 15/30+4/30=19/30.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Frações seguem exatamente a mesma ordem de operações que números naturais.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Sinais de associação, multiplicação/divisão, depois adição/subtração — sempre.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Números decimais: leitura, representação e comparação.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Frações, Decimais e Razão · Aula 45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2026-09-16T12:04:52Z</dcterms:created>
  <dcterms:modified xsi:type="dcterms:W3CDTF">2026-09-16T12:04:52Z</dcterms:modified>
</cp:coreProperties>
</file>