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28 · MATEMÁTICA · AULA 460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Domínio de Funções Algébricas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Polinômio não tem restrição nenhuma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Domínio de funções algébricas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função f(x)=x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-4x+1 tem alguma restrição de domínio?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polinomial: domínio sempre R, sem exceção — restrição só vem de divisão ou raiz par.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divisão e raiz de índice par introduzem restrição de domínio.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Polinômio: nenhuma restrição, domínio 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Divisão: denominador≠0. Raiz par: radicando≥0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função algébrica tem alguma restrição de domínio, mesmo sendo polinomial.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domínio de g(x)=1/(x-2)?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Denominador zera em x=2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Domínio: R-{2}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surge restrição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domínio de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-4x+1?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procurar restrição de domínio, pergunte: essa expressão tem divisão ou raiz de índice par? Se não tiver nenhuma das duas, o domínio é 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— é uma função polinomial, sem restrição.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ideia geral de domínio revisada, a próxima aula foca em funções racionais.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Funções polinomiais têm domínio R; a restrição só aparece com divisão ou raiz de índice par.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460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2026-09-18T08:31:36Z</dcterms:created>
  <dcterms:modified xsi:type="dcterms:W3CDTF">2026-09-18T08:31:36Z</dcterms:modified>
</cp:coreProperties>
</file>