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28 · MATEMÁTICA · AULA 461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Domínio de Funções Racionais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Fatore o denominador antes de decidir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Domínio de funções racionais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h(x)=(x+1)/(x</a:t>
            </a:r>
            <a:pPr indent="0" marL="0">
              <a:lnSpc>
                <a:spcPct val="125000"/>
              </a:lnSpc>
              <a:buNone/>
            </a:pPr>
            <a:r>
              <a:rPr lang="en-US" sz="2016" b="1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-9), basta olhar de relance para achar as restrições de domínio?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Pré-Cálculo · Aula 461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Domínio racional: fatorar o denominador por completo para achar TODAS as raízes a excluir.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Pré-Cálculo · Aula 461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Fatorar revela raízes escondidas; um fator comum ao numerador ainda restringe o domínio original.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x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584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-9=(x-3)(x+3): domínio exclui -3 e 3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Fator comum simplificado ainda restringe o domínio original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Pré-Cálculo · Aula 461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Não fatorar o denominador antes de achar suas raízes, arriscando esquecer uma raiz escondida.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Pré-Cálculo · Aula 461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Qual o domínio de k(x)=(x-2)/(x</a:t>
            </a:r>
            <a:pPr indent="0" marL="0">
              <a:lnSpc>
                <a:spcPct val="120000"/>
              </a:lnSpc>
              <a:buNone/>
            </a:pPr>
            <a:r>
              <a:rPr lang="en-US" sz="1440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-4), mesmo simplificando para 1/(x+2)?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x</a:t>
            </a:r>
            <a:pPr algn="ctr" indent="0" marL="0">
              <a:buNone/>
            </a:pPr>
            <a:r>
              <a:rPr lang="en-US" sz="1584" b="1" baseline="30000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-4=(x-2)(x+2): domínio exclui -2 e 2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Mesmo simplificado, x=2 continua excluído — domínio R-{-2,2}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Pré-Cálculo · Aula 461</a:t>
            </a:r>
            <a:endParaRPr lang="en-US" sz="1200" dirty="0"/>
          </a:p>
        </p:txBody>
      </p:sp>
      <p:sp>
        <p:nvSpPr>
          <p:cNvPr id="8" name="Text 6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Fatorar sempre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Pré-Cálculo · Aula 461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Qual o domínio de h(x)=(x+1)/(x</a:t>
            </a:r>
            <a:pPr indent="0" marL="0">
              <a:buNone/>
            </a:pPr>
            <a:r>
              <a:rPr lang="en-US" sz="1368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-9)?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Nunca decida o domínio de uma função racional sem fatorar o denominador primeiro — uma raiz escondida pode passar despercebida.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Pré-Cálculo · Aula 461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R-{-3,3}.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 o domínio racional dominado, a próxima aula trata funções com radicais.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Fatore completamente o denominador; o domínio é definido pela expressão original, antes de simplificar.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Módulo concluído.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Pré-Cálculo · Aula 461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2026-09-18T08:31:36Z</dcterms:created>
  <dcterms:modified xsi:type="dcterms:W3CDTF">2026-09-18T08:31:36Z</dcterms:modified>
</cp:coreProperties>
</file>