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com Radicais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ímpar não tem a mesma restrição da raiz par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com radicais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de f(x)=∛(x-3) tem a mesma restrição do domínio de g(x)=√(x-3)?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de índice par exige radicando≥0; raiz de índice ímpar aceita qualquer radicando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paridade do índice da raiz muda completamente a restrição de domínio.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Índice par: radicando≥0. Índice ímpar: qualquer real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Raiz no denominador: radicando&gt;0, estrito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de radicando≥0 (válida só para raiz par) também para raiz de índice ímpar.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p(x)=1/√(x-3)?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Radicando não pode ser negativo nem zero (denominador)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Domínio: x&gt;3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 vs. ímpar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g(x)=√(x-3)?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exigir radicando≥0, confira o índice da raiz — essa regra vale só para índice par.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x≥3, ou seja [3,+∞).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domínio de radicais dominado, a próxima aula trata composição de funções.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raiz de índice par exige radicando≥0; raiz de índice ímpar tem domínio 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