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463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 e Decomposição de Funções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domínio da composta não é o domínio de f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 e decomposição de funções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f(x)=√x (domínio x≥0) e g(x)=x-4 (domínio R), qual é o domínio de (f∘g)(x)=√(x-4)?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 de f∘g: x precisa estar no domínio de g, E g(x) precisa estar no domínio de f.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condições, não uma, determinam o domínio de uma função composta.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 no domínio de g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g(x) no domínio de f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domínio da composta é simplesmente o domínio da função externa f.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domínio de (f∘g)(x)=√(x-4)?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Exigir g(x)=x-4≥0 (domínio de f)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Domínio da composta: x≥4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condições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Sendo f(x)=√x e g(x)=x-4, calcule (f∘g)(x) e seu domínio.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 domínio de f∘g, sempre verifique as duas condições: x em g e g(x) em f — nunca só uma delas.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(f∘g)(x)=√(x-4), domínio x≥4.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composição dominada, a próxima aula trata função inversa.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domínio de f∘g combina o domínio de g com a exigência de g(x) pertencer ao domínio de f.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2026-09-18T08:31:36Z</dcterms:created>
  <dcterms:modified xsi:type="dcterms:W3CDTF">2026-09-18T08:31:36Z</dcterms:modified>
</cp:coreProperties>
</file>