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Inversa e Interpretação Gráfica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função tem inversa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inversa e interpretação gráfica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tem uma inversa?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funções bijetoras (injetoras no domínio considerado) têm inversa completa.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x por y e isolar y encontra a inversa; graficamente é reflexão em torno de y=x.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x↔y em y=f(x) e isolar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 de 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reflexão do gráfico de f em y=x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função tem inversa, mesmo sem ser injetora no domínio considerado.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inversa de f(x)=2x+3.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x=2y+3 → y=(x-3)/2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(x)=(x-3)/2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Bijetora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inversa de f(x)=2x+3.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uma inversa, confirme que a função é injetora no domínio considerado — senão, restrinja o domínio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(x)=(x-3)/2.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inversas dominadas, a próxima aula trata transformações de gráficos.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funções bijetoras têm inversa; o gráfico de 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reflexão do gráfico de f em torno de y=x.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