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de Funções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dentro do parêntese inverte o sentido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de funções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Partindo de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 gráfico de h(x)=(x+2)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está deslocado para a direita ou para a esquerda?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f(x-h) desloca h unidades para a DIREITA se h&gt;0; o sinal dentro do parêntese é oposto ao sentido do deslocamento.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6690" y="2368296"/>
            <a:ext cx="487557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 vertical segue a intuição; o horizontal inverte o sinal.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f(x)+k: desloca k para cima (k&gt;0) — intuitivo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f(x-h): desloca h para a direita (h&gt;0) — sinal invertido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Inverter o sentido do deslocamento horizontal, achando que f(x+2) desloca para a direita.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qual lado h(x)=(x+2)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está deslocado, partindo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h(x)=f(x-(-2)), então h=-2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Deslocado 2 unidades para a ESQUERDA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invertido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Partindo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descreva a transformação de g(x)=(x-3)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Reescreva sempre f(x+2) como f(x-(-2)) antes de decidir o sentido do deslocamento — o sinal dentro do parêntese é sempre oposto ao sentido.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 3 unidades para a direita e 1 unidade para cima.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transformações dominadas, a próxima aula trata funções definidas por partes.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Deslocamento horizontal f(x-h) tem sentido oposto ao sinal dentro do parêntese.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