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Definidas por Partes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ponto de transição, use a peça que vale ali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definidas por partes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f(x)=x+1 se x&lt;2; 5 se x=2;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 se x&gt;2, qual é f(2)?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por partes: no ponto de transição, vale exatamente a peça definida ali, não as vizinhas.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0990" y="2368296"/>
            <a:ext cx="4866972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peça vale só no seu intervalo; pontos isolados têm definição própria.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em qual intervalo x se encaixa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Pontos de transição podem ter valor próprio, diferente das peças vizinhas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peça vizinha do intervalo em vez da peça que realmente vale no ponto de transição.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f(2) na função acima?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definição diz "5 se x=2"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f(2)=5, não 3 (valor das peças vizinhas perto de 2)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de transição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f(x)=x+1 se x&lt;2; 5 se x=2;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 se x&gt;2, calcule f(2).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cheque se o ponto que você quer avaliar tem uma definição própria (isolada) antes de usar a peça do intervalo vizinho.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f(2)=5, pela definição explícita no ponto.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funções por partes dominadas, a próxima aula observa o comportamento perto de um ponto.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ponto de transição de uma função por partes, use a peça exatamente definida ali, não a vizinha.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