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de Funções Próximo a um Ponto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se aproximar de um valor mesmo sem existir ali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de funções próximo a um ponto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-1)/(x-1) não existe em x=1 — isso significa que não dá pra saber nada sobre o comportamento de f perto de x=1?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sem f(a) existir, f(x) pode se aproximar de um valor único conforme x se aproxima de 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464" y="2368296"/>
            <a:ext cx="476002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Calculando valores cada vez mais próximos de a, observa-se o padrão de aproximação.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x=0,9→f=1,9; x=0,99→f=1,99; x=1,001→f=2,001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2, mesmo sem f(1) existir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"a função não está definida no ponto" com "não tem comportamento previsível perto dele".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qual valor f(x)=(x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-1)/(x-1) se aproxima quando x se aproxima de 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Simplificando (x≠1): f(x)=x+1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aproxima de 1+1=2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Aproximação numérica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-1)/(x-1), calcule f(0.99) e f(1.01) (arredondando a duas casas).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observar o comportamento perto de um ponto, calcule f(x) para valores cada vez mais próximos dos dois lados — o padrão de aproximação é a pista.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f(0.99)≈1.99; f(1.01)≈2.01 — ambos próximos de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observação intuitiva prepara o conceito formal de limite, no próximo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 pode se aproximar de um valor único perto de a, mesmo que f(a) não exista — ideia intuitiva de limite.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