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de Funções no Infinito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função cresce sem limite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de funções no infinito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Conforme x cresce cada vez mais, f(x)=(2x+1)/(x+3) também cresce sem parar?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racional pode se estabilizar em um valor finito conforme x cresce sem limite.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Dividindo numerador e denominador pelo termo de maior grau, os termos com 1/x desaparecem.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x=10→f≈1,615; x=100→f≈1,951; x=1000→f≈1,995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valores se aproximam de 2, sem nunca ultrapassar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função "vai para o infinito" conforme x cresce, mesmo sendo racional.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qual valor f(x)=(2x+1)/(x+3) se aproxima quando x cresce sem limite?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f(x)=(2+1/x)/(1+3/x)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1/x e 3/x→0, restando 2/1=2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pelo maior grau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f(x)=(2x+1)/(x+3) para x=100 e x=1000 (arredondando a três casas).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ver o comportamento no infinito, divida numerador e denominador pelo termo de maior grau — os termos com 1/x somem, restando a razão dos coeficientes líderes.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f(100)≈1,951; f(1000)≈1,995 — se aproximando de 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observação prepara o estudo de assíntotas horizontais e o conceito de limite no infinito.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 racionais podem se estabilizar em valor finito quando x cresce sem limite — depende da relação entre os graus.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