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Verticais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zero do denominador é assíntota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verticais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o denominador de uma função racional zera em algum ponto, esse ponto é uma assíntota vertical?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 vertical: raiz do denominador que SOBREVIVE à simplificação (não cancela com o numerador).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9141" y="2368296"/>
            <a:ext cx="677067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numerador e denominador revela se o ponto é buraco ou assíntota vertical.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cancela entre numerador e denominador: BURACO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sobrevive só no denominador: ASSÍNTOTA VERTICAL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"denominador zero" e "assíntota vertical" como sinônimos automáticos, sem checar cancelamento.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g(x)=(x-2)/(x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-4), x=2 é buraco ou assíntota vertical?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-4=(x-2)(x+2); o fator (x-2) cancela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x=2 é buraco; x=-2 é a assíntota vertical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Buraco vs. assíntota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g(x)=(x-2)/(x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-4), qual ponto é buraco e qual é assíntota vertical?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fatore numerador e denominador antes de declarar uma assíntota vertical — um fator comum indica buraco, não assíntota.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x=2 é buraco (fator comum cancelado); x=-2 é assíntota vertical.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assíntotas verticais dominadas, a próxima aula trata assíntotas horizontais.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é assíntota vertical o zero do denominador que sobrevive à simplificação da função racional.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