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Decimais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Leitura, representação e comparação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decimais: leitura, representação e comparação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0,45 é maior ou menor que 0,5?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casa decimal tem um valor posicional, exatamente como as ordens dos números inteiros.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Completar com zeros à direita facilita a comparação.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0,5 = 0,50 (zero à direita não muda o valor)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Comparar casa por casa, da esquerda para a direita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"45" com "5" sem considerar a posição das casas decimais leva à resposta errada.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0,45 e 0,5.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0,5 = 0,50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Décimos: 5 &gt; 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0,5 &gt; 0,45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posicional das casas decimais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Leia por extenso o número 3,45.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os decimais com zeros até terem o mesmo número de casas antes de comparar.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inteiros e quarenta e cinco centésimos.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Completar zeros à direita não muda o valor, só facilita a comparação.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0,5 é maior que 0,45 — a casa dos décimos já decide.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Conversão entre frações e números decimais.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