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Horizontais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função racional se estabiliza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horizontais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função racional tem assíntota horizontal?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 horizontal depende da comparação entre os graus do numerador e do denominador.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5898" y="2368296"/>
            <a:ext cx="891715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dos graus decide se existe assíntota horizontal, e qual é seu valor.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num &lt; grau den: y=0. grau num = grau den: y=razão dos coeficientes líderes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num &gt; grau den: NÃO existe assíntota horizontal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função racional se estabiliza em algum valor finito quando x cresce.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+1)/(x-1) tem assíntota horizontal?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Grau do numerador (2) maior que o do denominador (1)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existe assíntota horizontal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dos graus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assíntota horizontal de f(x)=1/(x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sempre os graus do numerador e do denominador antes de procurar uma assíntota horizontal — se o numerador tiver grau maior, ela não existe.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y=0 (grau do numerador menor que o do denominador).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numerador tem grau maior, o próximo passo é a assíntota oblíqua.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Assíntota horizontal só existe quando o grau do numerador é menor ou igual ao do denominador.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2026-09-18T08:31:37Z</dcterms:created>
  <dcterms:modified xsi:type="dcterms:W3CDTF">2026-09-18T08:31:37Z</dcterms:modified>
</cp:coreProperties>
</file>