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Oblíquas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a diferença de grau é exatamente 1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Assíntotas oblíquas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+1)/(x-1) não tem assíntota horizontal — isso significa que seu gráfico não se aproxima de reta nenhuma?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grau do numerador excede o do denominador em exatamente 1, existe assíntota oblíqua (y=mx+n).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31749" y="2368296"/>
            <a:ext cx="432545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divisão polinomial dá o quociente, que é a equação da assíntota oblíqua.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numerador por denominador (divisão polinomial)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quociente (ignorando o resto) é a equação da assíntota oblíqua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Procurar uma assíntota horizontal quando os graus diferem em exatamente 1, em vez de uma oblíqua.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 assíntota oblíqua de f(x)=(x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+1)/(x-1).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+1)÷(x-1): quociente x+1, resto 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Assíntota oblíqua: y=x+1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polinomial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 assíntota oblíqua de f(x)=(x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+1)/(x-1).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que perceber que os graus diferem em exatamente 1, troque a busca por assíntota horizontal pela divisão polinomial — o quociente é a reta oblíqua.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y=x+1 (quociente da divisão (x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+1)÷(x-1)).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três assíntotas dominadas, a próxima aula revisa funções polinomiais por completo.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do numerador = grau do denominador + 1 → assíntota oblíqua, obtida pelo quociente da divisão polinomial.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2026-09-18T08:31:37Z</dcterms:created>
  <dcterms:modified xsi:type="dcterms:W3CDTF">2026-09-18T08:31:37Z</dcterms:modified>
</cp:coreProperties>
</file>