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472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Funções Polinomiais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 não garante o número de raízes reais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funções polinomiais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polinômio de grau 2, como g(x)=x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+1, sempre tem exatamente 2 raízes reais?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grau de um polinômio é o número MÁXIMO de raízes reais — parte pode ser complexa.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líder e paridade do grau determinam o comportamento nas extremidades do gráfico.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Discriminante negativo: raízes complexas, menos raízes reais que o grau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ímpar/par e sinal do coeficiente líder: comportamento nas extremidades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número de raízes reais de um polinômio é sempre igual ao seu grau.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raízes reais tem g(x)=x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=-1 não tem solução real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 raízes reais (as duas raízes são complexas, ±i)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 é o máximo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raízes reais tem g(x)=x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contar as raízes reais de um polinômio pelo grau, calcule o discriminante (ou fatore) — raízes complexas reduzem o total de raízes reais.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— suas duas raízes são complexas (±i).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polinômios revisados, a próxima aula revisa funções racionais por completo.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grau de um polinômio é o número máximo de raízes reais, não o número exato — parte pode ser complexa.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2026-09-18T08:31:37Z</dcterms:created>
  <dcterms:modified xsi:type="dcterms:W3CDTF">2026-09-18T08:31:37Z</dcterms:modified>
</cp:coreProperties>
</file>