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da função e assíntota vertical são opostos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f(x)=(x-1)/(x-4), o ponto x=1 é uma assíntota vertical?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da função (numerador=0) e assíntota vertical (denominador=0) são conceitos opostos.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Juntando domínio, zero e assíntotas, dá pra esboçar o comportamento geral da curva.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Zero: onde o numerador se anula (curva cruza o eixo 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Assíntota vertical: onde o denominador se anula (sem cancelamento)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zero da função com assíntota vertical — são papéis opostos na análise racional.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f(x)=(x-1)/(x-4), identifique zero e assíntota vertical.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Numerador zero em x=1: esse é o ZERO da função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Denominador zero em x=4: essa é a assíntota vertical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vs. assíntota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f(x)=(x-1)/(x-4), identifique o zero e a assíntota vertical.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analisar uma função racional, sempre separe: raiz do numerador é zero da função; raiz do denominador (sem cancelamento) é assíntota vertical.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em x=1; assíntota vertical em x=4.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funções racionais consolidadas, a próxima aula revisa funções exponenciais.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Zero da função (numerador) e assíntota vertical (denominador) têm papéis opostos na análise de uma racional.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