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28 · MATEMÁTICA · AULA 474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Funções Exponenciais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nunca é zero nem negativo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funções exponenciais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algum valor de x para o qual f(x)=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seja zero ou negativo?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com a&gt;0, é sempre positivo — nunca toca nem cruza o eixo x, que é assíntota horizontal.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base determina se a exponencial é crescente (a&gt;1) ou decrescente (0&lt;a&lt;1).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Domínio R, imagem (0,+∞) — nunca toca o eixo x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y=0 é assíntota horizontal, nunca atingida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que, para x bem negativo, o valor da exponencial eventualmente vira zero ou negativo.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g(x)=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h(x)=(1/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2)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 é crescente (base&gt;1); h é decrescente (0&lt;base&lt;1)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h(x)=g(-x) — reflexões uma da outra em torno do eixo y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positivo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pode ser negativo para algum x real?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 sempre: 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nunca é zero ou negativo para a&gt;0 — o eixo x é uma barreira que a curva só se aproxima, nunca cruza.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sempre positivo para a&gt;0, qualquer que seja x.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exponenciais revisadas, a próxima aula revisa funções logarítmicas.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sempre positivo para a&gt;0; y=0 é assíntota horizontal, nunca atingida.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2026-09-18T08:31:37Z</dcterms:created>
  <dcterms:modified xsi:type="dcterms:W3CDTF">2026-09-18T08:31:37Z</dcterms:modified>
</cp:coreProperties>
</file>