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Logarítmicas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do log é a imagem da exponencial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logarítmicas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domínio de f(x)=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é o mesmo domínio da exponencial g(x)=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que é 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só está definido para x&gt;0 — o domínio do log é a imagem da exponencial correspondente.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log é a inversa da exponencial, seu domínio é a imagem dela, e vice-versa.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 imagem (0,+∞): esse é o domínio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x=0 é assíntota vertical do gráfico logarítmico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funções inversas compartilham o mesmo domínio, em vez de trocar domínio por imagem.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f(x)=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0000"/>
              </a:lnSpc>
              <a:buNone/>
            </a:pPr>
            <a:r>
              <a:rPr lang="en-US" sz="1440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(x-1)?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argumento (x-1) deve ser positivo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Domínio: x&gt;1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Domínio é a imagem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f(x)=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buNone/>
            </a:pPr>
            <a:r>
              <a:rPr lang="en-US" sz="1368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o domínio de uma função inversa, pergunte pela imagem da função original — nunca assuma o mesmo domínio dela.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(0,+∞) — x deve ser estritamente positivo.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logaritmos revisados, a próxima aula revisa funções trigonométricas, fechando o módulo.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domínio de uma função inversa é a imagem da função original —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(x) tem domínio (0,+∞), imagem de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