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28 · MATEMÁTICA · AULA 476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Funções Trigonométricas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Tangente não herda o domínio de seno e cosseno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Revisão de funções trigonométricas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função tangente tem o mesmo domínio das funções seno e cosseno, que é R?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tan(x)=sen(x)/cos(x) tem assíntotas verticais onde cos(x)=0, diferente do domínio R de sen/cos.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21693" y="2368296"/>
            <a:ext cx="6145567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ser uma divisão, a tangente herda a restrição típica de funções racionais.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sen(x) e cos(x): domínio R, imagem [-1,1], período 2π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tan(x): domínio R-{π/2+kπ}, imagem R, período π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tangente herda automaticamente o domínio R do seno e do cosseno.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Onde estão as assíntotas verticais de tan(x)?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tan(x)=sen(x)/cos(x) não existe onde cos(x)=0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Assíntotas verticais em x=π/2+kπ, k inteiro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Divisão restringe domínio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domínio de sen(x) e de cos(x)?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uma função for construída como razão entre outras duas, lembre que ela herda a restrição de divisão — verifique onde o denominador se anula.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R, sem restrição, para ambas.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revisão trigonométrica, o módulo de Pré-Cálculo se encerra — o próximo módulo formaliza Limites e Continuidade.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tangente, por ser sen(x)/cos(x), tem assíntotas verticais onde cos(x)=0, diferente do domínio R de seno e cosseno.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Pré-Cálculo · Aula 476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2026-09-18T08:31:37Z</dcterms:created>
  <dcterms:modified xsi:type="dcterms:W3CDTF">2026-09-18T08:31:37Z</dcterms:modified>
</cp:coreProperties>
</file>