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29 · MATEMÁTICA · AULA 477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Noção Intuitiva de Limite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limite descreve o entorno, não o ponto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Noção intuitiva de limite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Escrever lim(x→2)(x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-4)/(x-2)=4 significa que a função vale 4 em x=2?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10698480" cy="950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lim(x→a)f(x)=L: f(x) se aproxima de L perto de a — não afirma nada sobre f(a).</a:t>
            </a:r>
            <a:endParaRPr lang="en-US" sz="22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05107" y="2368296"/>
            <a:ext cx="4578738" cy="38953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477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notação formaliza a observação numérica já feita no módulo anterior.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x=1,9→3,9; x=1,99→3,99; x=2,01→4,01; x=2,1→4,1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Os valores se aproximam de 4, mesmo f(2) não existindo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a notação de limite descreve o valor da função no ponto, não o comportamento perto dele.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qual valor (x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-9)/(x-3) se aproxima quando x→3?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Calcular valores próximos: x=2,9→5,9; x=3,1→6,1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limite é 6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477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Comportamento, não valor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477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valores de f(x)=(x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-9)/(x-3) para x=2,9 e x=3,1 e conjecture o valor do limite quando x→3.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Sempre que ver lim(x→a), pergunte: o que acontece PERTO de a, não O QUE VALE em a — são perguntas diferentes.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f(2,9)≈5,9; f(3,1)≈6,1 — o limite é 6.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 a notação formalizada, a próxima aula trata limites laterais.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lim(x→a)f(x)=L descreve o comportamento de f perto de a, não necessariamente o valor de f(a).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Limites e Continuidade · Aula 477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2026-09-18T17:21:08Z</dcterms:created>
  <dcterms:modified xsi:type="dcterms:W3CDTF">2026-09-18T17:21:08Z</dcterms:modified>
</cp:coreProperties>
</file>