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478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Laterais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lado não garante o limite bilateral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laterais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g(x)=2x se x&lt;1; x+3 se x≥1, existe lim(x→1) g(x)?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limite bilateral só existe quando o limite pela esquerda e pela direita são iguais.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5209" y="2368296"/>
            <a:ext cx="463853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lados precisam ser calculados e comparados.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lim(x→a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aproximação pela esquerda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lim(x→a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aproximação pela direita — os dois precisam coincidir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o limite só por um lado e concluir que esse é o limite bilateral.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os limites laterais de g(x)=2x se x&lt;1; x+3 se x≥1 em x=1.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lim(x→1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)g(x)=2(1)=2. lim(x→1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)g(x)=1+3=4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Diferentes: o limite bilateral não existe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lados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g(x)=2x se x&lt;1; x+3 se x≥1, calcule lim(x→1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)g(x) e lim(x→1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)g(x).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conclua o limite bilateral calculando só um lado — sempre confira os dois e compare.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lim(x→1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)g(x)=2; lim(x→1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)g(x)=4.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limites laterais dominados, a próxima aula trata a definição informal precisa.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limite bilateral existe se, e só se, os limites laterais existem e são iguais.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2026-09-18T17:21:08Z</dcterms:created>
  <dcterms:modified xsi:type="dcterms:W3CDTF">2026-09-18T17:21:08Z</dcterms:modified>
</cp:coreProperties>
</file>