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479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 pela Definição Informal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Proximidade controlada, não uma aproximação vaga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 pela definição informal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Dizer que lim(x→3)(2x-1)=5 significa apenas que "dá pra chegar perto de 5"?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qualquer margem de erro ε exigida em f(x), existe uma distância δ que a garante.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definição informal relaciona a proximidade de x com a proximidade de f(x).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|f(x)-L|&lt;ε sempre que 0&lt;|x-a|&lt;δ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cada ε escolhido, existe um δ que funciona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a ideia de limite como algo vago, sem perceber a garantia precisa e controlável.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f(x)=2x-1, a=3, L=5, que δ garante |f(x)-5|&lt;0,1?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|f(x)-5|=2|x-3|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δ=0,05 garante a margem de 0,1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Margem controlável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f(x)=2x-1 e a=3, L=5, escreva |f(x)-5| em função de |x-3|.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Pense sempre em pares: para cada margem de erro que alguém exigir em f(x), você precisa achar uma distância em x que garanta essa margem.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|f(x)-5|=2|x-3|.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definição informal clara, a próxima aula trata as propriedades operatórias.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definição de limite garante uma relação precisa entre a proximidade de x e de f(x), não uma aproximação vaga.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