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Fração ⇄ Decimal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representações, uma quantidade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entre frações e números decimais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 e 0,5 são a mesma quantidade, ou coisas diferentes só parecidas?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fração vira decimal dividindo o numerador pelo denominador — e o caminho inverso também existe.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conversões, sempre possíveis.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Fração → decimal: divida numerador por denominador (3/4 = 0,75)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Decimal exato → fração: use a última casa decimal (0,25 = 25/100 = 1/4)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Fração e decimal não são assuntos separados — é a mesma quantidade, com notações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3/4 em decimal.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÷ 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0,75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caminhos de conversão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a fração 3/4 em número decimal.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converter um decimal em fração, olhe qual é a última casa decimal (décimos, centésimos...).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3÷4=0,75.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Fração e decimal descrevem exatamente a mesma quantidade.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 converte fração em decimal; a última casa decimal converte decimal em fração.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Operações com números decimais.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