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480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Operatórias dos Limites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as partes separadamente é garantido, não um truque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operatórias dos limites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calcular lim(x→2)(x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+3x), basta calcular lim 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lim 3x separadamente e somar?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lim(f+g)=lim f+lim g; lim(f·g)=lim f·lim g; lim(f/g)=lim f/lim g, se lim g≠0.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propriedades garantem formalmente que calcular por partes e combinar dá o resultado certo.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Soma, produto e quociente de limites existentes se combinam diretamente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Quociente exige lim g≠0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separar uma expressão para calcular limites das partes é um truque sem justificativa formal.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lim(x→2)(x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+3x) pelas propriedades.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 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=4, lim 3x=6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Soma: 4+6=10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Propriedades garantem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lim(x→2)(x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+3x) usando as propriedades operatórias.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as propriedades como ferramenta consciente, não como "truque" — elas garantem matematicamente a separação em partes.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 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=4, lim 3x=6, soma=10.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as propriedades dominadas, a próxima aula aplica isso a polinômios.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 propriedades operatórias garantem formalmente que calcular limites por partes e combinar é válido.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2026-09-18T17:21:08Z</dcterms:created>
  <dcterms:modified xsi:type="dcterms:W3CDTF">2026-09-18T17:21:08Z</dcterms:modified>
</cp:coreProperties>
</file>