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de Funções Polinomiais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 direta não é sorte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de funções polinomiais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para uma função polinomial, basta substituir x=a direto para calcular o limite?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lim(x→a)p(x)=p(a) para qualquer polinômio — consequência das propriedades operatórias.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lim(x→a)x=a, e as propriedades de soma/produto/potência estendem isso a qualquer polinômio.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lim(x→a)x=a (base)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Soma, produto e potência propagam essa igualdade a todo o polinômio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substituição direta como um atalho sem justificativa, em vez de uma consequência formal.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lim(x→-1)(x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-2x+5).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Substituição direta: (-1)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-2(-1)+5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-1+2+5=6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sorte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lim(x→-1)(x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-2x+5).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a função for polinomial, vá direto à substituição — está formalmente garantida, não é atalho arriscado.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 por substituição direta.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polinômios dominados, a próxima aula trata funções racionais.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 direta funciona para polinômios porque decorre formalmente das propriedades operatórias.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