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de Funções 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Substituição direta exige denominador não nulo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de funções racionais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lim(x→1)((x+2)/(x+5)), basta substituir x=1 direto, como em polinômios?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lim(x→a)(p(x)/q(x))=p(a)/q(a), desde que q(a)≠0.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substituição direta só vale enquanto o denominador não se anula no ponto.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q(a)≠0: substituição direta válida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q(a)=0: outra técnica é necessária (próximas aulas)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a regra da substituição direta (válida para polinômios) para toda função racional, sem checar o denominador.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lim(x→1)((x+2)/(x+5)).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Denominador em x=1: 1+5=6≠0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(1+2)/6=1/2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Checar o denominador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lim(x→1)((x+2)/(x+5)).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substituir direto numa função racional, cheque o denominador no ponto — se for zero, pare e use outra técnica.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1/2, por substituição direta (denominador 6≠0).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denominador se anula, a próxima aula trata a forma indeterminada resultante.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Substituição direta em funções racionais só é válida quando o denominador não se anula no ponto.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