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Formas Indeterminadas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0/0 não prova que o limite não existe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Formas indeterminadas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Substituindo x=2 em 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-4)/(x-2), obtém-se 0/0 — isso significa que o limite não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0/0 é uma forma indeterminada: sinal de que a substituição direta não decide o valor, não uma prova de inexistência.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0/0 aparece quando numerador e denominador se anulam juntos no ponto.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0/0: sinal de que outra técnica é necessária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Numerador≠0 e denominador=0: caso diferente (tende ao infinito)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0/0 como "o limite não existe" em vez de "é preciso outra técnica".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lim(x→2)(x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-4)/(x-2) dá 0/0. O limite existe?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0/0 não prova ausência de limite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limite existe e vale 4 (verificável por fatoração)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0/0 é um sinal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Substituindo x=2 em 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-4)/(x-2), obtém-se 0/0. Isso significa que o limite não existe?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0/0, não pare — é um convite para fatorar, racionalizar ou usar outra técnica, não uma resposta final.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0/0 é uma forma indeterminada; o limite existe e vale 4 (verificável por fatoração).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indeterminação reconhecida, a próxima aula ensina a técnica de fatoração.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0/0 indica que é preciso outra técnica para decidir o valor do limite, não que ele não existe.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