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29 · MATEMÁTICA · AULA 484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Técnicas Algébricas para Cálculo de Limites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Fatore por completo antes de cancelar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Técnicas algébricas para cálculo de limites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calcular lim(x→3)(x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-9)/(x-3), já que a substituição direta dá 0/0?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Fatorar numerador e denominador, cancelar o fator comum, depois substituir na forma simplificada.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cancelamento é válido porque x nunca é igual a a no processo de limite.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Fatorar completamente numerador e denominador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Cancelar o fator comum (válido pois x≠a) e substituir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simplificar cancelando termos sem fatorar completamente primeiro.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lim(x→3)(x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-9)/(x-3).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-9=(x-3)(x+3)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(x-3)(x+3)/(x-3)=x+3→6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Fatorar completamente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lim(x→3)(x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-9)/(x-3) por fatoração.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Fatore o numerador E o denominador por completo antes de cancelar qualquer coisa — nunca corte termos isolados.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(x-3)(x+3)/(x-3)=x+3→6.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fatoração dominada, a próxima aula trata limites com radicais.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Fatorar por completo e cancelar o fator comum resolve indeterminações 0/0 algébricas.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2026-09-18T17:21:08Z</dcterms:created>
  <dcterms:modified xsi:type="dcterms:W3CDTF">2026-09-18T17:21:08Z</dcterms:modified>
</cp:coreProperties>
</file>